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3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4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6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5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7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8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3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612F-6ACE-4858-96B5-EA9C9D9D0995}" type="datetimeFigureOut">
              <a:rPr lang="en-US" smtClean="0"/>
              <a:t>02/10/2016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C3E3-FDC5-48A7-8C13-E2E361388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4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037" r="54936" b="3775"/>
          <a:stretch/>
        </p:blipFill>
        <p:spPr bwMode="auto">
          <a:xfrm>
            <a:off x="194935" y="521732"/>
            <a:ext cx="5748665" cy="368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573580" y="293132"/>
            <a:ext cx="1370020" cy="762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76200"/>
            <a:ext cx="309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1: Click on this button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44880" y="293132"/>
            <a:ext cx="990600" cy="3926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r="54640"/>
          <a:stretch/>
        </p:blipFill>
        <p:spPr bwMode="auto">
          <a:xfrm>
            <a:off x="3352800" y="2619495"/>
            <a:ext cx="5657735" cy="40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792780" y="2362200"/>
            <a:ext cx="1370020" cy="762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656211" y="1944890"/>
            <a:ext cx="990600" cy="3926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08611" y="457200"/>
            <a:ext cx="21067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 You can print from the printer icon or download the form to your computer.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76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Health and Hosptial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Holly</dc:creator>
  <cp:lastModifiedBy>Whitney Morgan</cp:lastModifiedBy>
  <cp:revision>1</cp:revision>
  <cp:lastPrinted>2016-02-10T18:18:46Z</cp:lastPrinted>
  <dcterms:created xsi:type="dcterms:W3CDTF">2016-02-10T18:09:57Z</dcterms:created>
  <dcterms:modified xsi:type="dcterms:W3CDTF">2016-02-10T20:50:06Z</dcterms:modified>
</cp:coreProperties>
</file>